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3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BDE2-0AE8-48C5-89B1-E6BD5BCBFB9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584775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PHÂN MÔN</a:t>
            </a:r>
            <a:r>
              <a:rPr lang="en-US" sz="3200" b="1" dirty="0">
                <a:solidFill>
                  <a:srgbClr val="800000"/>
                </a:solidFill>
                <a:latin typeface="Times New Roman" pitchFamily="18" charset="0"/>
              </a:rPr>
              <a:t>:</a:t>
            </a:r>
            <a:r>
              <a:rPr lang="en-US" b="1" dirty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CHÍNH TẢ</a:t>
            </a:r>
            <a:endParaRPr lang="en-US" sz="32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79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57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693" y="1219200"/>
            <a:ext cx="8657907" cy="3429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cha (cha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>
          <a:xfrm>
            <a:off x="967152" y="1600200"/>
            <a:ext cx="7719647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marL="0" indent="0"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endParaRPr lang="en-US" alt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endParaRPr lang="en-US" alt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r/d/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v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/d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sinh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1601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810000" y="1645293"/>
            <a:ext cx="148113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Buôn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6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0" y="835025"/>
            <a:ext cx="9144000" cy="4422775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gùi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nhà.Mọi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phắc.Y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Quỳ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 Y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reo to:</a:t>
            </a:r>
          </a:p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A,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73914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620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6577013" cy="45942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uỳ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914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391400" cy="254476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ch.</a:t>
            </a:r>
            <a:r>
              <a:rPr lang="en-US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liệng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6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    Chính tả (Nghe - viết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Hướng dẫn học sinh nghe – viết&amp;quot;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 - &amp;quot;   Đoạn văn cho em biết điều gì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ìm các từ khó, dễ lẫn khi viết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Hướng dẫn học sinh làm bài tập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 Bài tập 2:  Tìm những tiếng có nghĩa: a) Chỉ khác nhau ở âm đầu tr hay ch. M: trao (trao đổi) – chao (chao liệng) &quot;/&gt;&lt;property id=&quot;20307&quot; value=&quot;265&quot;/&gt;&lt;/object&gt;&lt;object type=&quot;3&quot; unique_id=&quot;10012&quot;&gt;&lt;property id=&quot;20148&quot; value=&quot;5&quot;/&gt;&lt;property id=&quot;20300&quot; value=&quot;Slide 10 - &amp;quot;tra (tra ngô)        - cha (cha mẹ) trà (uống trà)      -  chà (chà xát) trao (trao cho)    - chao (chao cánh) trà&quot;/&gt;&lt;property id=&quot;20307&quot; value=&quot;266&quot;/&gt;&lt;/object&gt;&lt;object type=&quot;3&quot; unique_id=&quot;10015&quot;&gt;&lt;property id=&quot;20148&quot; value=&quot;5&quot;/&gt;&lt;property id=&quot;20300&quot; value=&quot;Slide 11 - &amp;quot;Dặn dò&amp;quot;&quot;/&gt;&lt;property id=&quot;20307&quot; value=&quot;269&quot;/&gt;&lt;/object&gt;&lt;object type=&quot;3&quot; unique_id=&quot;10016&quot;&gt;&lt;property id=&quot;20148&quot; value=&quot;5&quot;/&gt;&lt;property id=&quot;20300&quot; value=&quot;Slide 12&quot;/&gt;&lt;property id=&quot;20307&quot; value=&quot;270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253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Ôn bài cũ</vt:lpstr>
      <vt:lpstr>    Chính tả (Nghe - viết)</vt:lpstr>
      <vt:lpstr>Hướng dẫn học sinh nghe – viết</vt:lpstr>
      <vt:lpstr>PowerPoint Presentation</vt:lpstr>
      <vt:lpstr>   Đoạn văn cho em biết điều gì?</vt:lpstr>
      <vt:lpstr>Tìm các từ khó, dễ lẫn khi viết</vt:lpstr>
      <vt:lpstr>Hướng dẫn học sinh làm bài tập</vt:lpstr>
      <vt:lpstr> Bài tập 2:  Tìm những tiếng có nghĩa: a) Chỉ khác nhau ở âm đầu tr hay ch. M: trao (trao đổi) – chao (chao liệng) </vt:lpstr>
      <vt:lpstr>tra (tra ngô)        - cha (cha mẹ) trà (uống trà)      -  chà (chà xát) trao (trao cho)    - chao (chao cánh) trào (dâng trào)  -  chào (chào hỏi) tráo (đánh tráo)  -  cháo (bát cháo) tro (tro bếp)        -  cho (cho quà) 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28</cp:revision>
  <dcterms:created xsi:type="dcterms:W3CDTF">2016-11-16T09:05:23Z</dcterms:created>
  <dcterms:modified xsi:type="dcterms:W3CDTF">2016-11-29T05:23:09Z</dcterms:modified>
</cp:coreProperties>
</file>